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8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CB909-0BAD-4299-A124-D7761C73F27D}" type="datetimeFigureOut">
              <a:rPr lang="ru-RU" smtClean="0"/>
              <a:t>25.01.2016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C99DB-B8CF-468B-868A-7B75F254282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99DB-B8CF-468B-868A-7B75F2542821}" type="slidenum">
              <a:rPr lang="ru-RU" smtClean="0"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102AB6-256E-4A2A-B660-F26F34524C12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535DFE-8C62-499F-B807-EB338048B2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482042" cy="436722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ТЕХНОЛОГИИ ЛИЧНОСТНО-ОРИЕНТИРОВАННОГО ОБУЧЕНИЯ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Конструирование дидактического материала разного типа, вида и формы, определение цели, места и времени его использования на занятии.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Продумывание педагогом возможностей для самостоятельного проявления учеников. Предоставление им возможности задавать вопросы, высказывать оригинальные идеи и гипотезы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трудных ситуаций, возникающих по ходу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области приложения знаний.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Стремление к созданию ситуации успеха для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каждого.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Побуждение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поиску альтернативной информации при подготовке 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занятию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142984"/>
            <a:ext cx="8153400" cy="5715016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Организация обмена мыслями,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мнениями, оценками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 дополнению и анализу ответов товарищей.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Использование субъектного опыта и опора на интуицию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каждого.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Применение трудных ситуаций, возникающих по ходу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как области приложения знаний.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Стремление к созданию ситуации успеха для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каждого.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Личностно-ориентированное обучение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ип образовательного процесса, в котором личности ребёнка и педагога выступают как субъекты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личности ребёнка, его индивидуальности и неповторимости;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Учёт ценностных ориентаций и структуры убеждений;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Процессы обучения и учения взаимно согласовываются с учётом механизмов познания, особенностей мыслительных и поведенческих стратегий.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технологии личностно-ориентированного обучения – максимальное развитие (а не формирование заранее заданных) индивидуальных познавательных способностей ребенка на основе использования имеющегося у него опыта жизнедеятельности.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Особенности личностно-ориентированных технологий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ea typeface="宋体"/>
                <a:cs typeface="Times New Roman" pitchFamily="18" charset="0"/>
              </a:rPr>
              <a:t>1. </a:t>
            </a:r>
            <a:r>
              <a:rPr lang="ru-RU" sz="3600" dirty="0" smtClean="0">
                <a:latin typeface="Times New Roman" pitchFamily="18" charset="0"/>
                <a:ea typeface="宋体"/>
                <a:cs typeface="Times New Roman" pitchFamily="18" charset="0"/>
              </a:rPr>
              <a:t>Целеполагание</a:t>
            </a:r>
            <a:r>
              <a:rPr lang="ru-RU" sz="3600" dirty="0" smtClean="0">
                <a:latin typeface="Times New Roman" pitchFamily="18" charset="0"/>
                <a:ea typeface="宋体"/>
                <a:cs typeface="Times New Roman" pitchFamily="18" charset="0"/>
              </a:rPr>
              <a:t>. Цель </a:t>
            </a:r>
            <a:r>
              <a:rPr lang="ru-RU" sz="3600" dirty="0" smtClean="0">
                <a:latin typeface="Times New Roman" pitchFamily="18" charset="0"/>
                <a:ea typeface="宋体"/>
                <a:cs typeface="Times New Roman" pitchFamily="18" charset="0"/>
              </a:rPr>
              <a:t>- </a:t>
            </a:r>
            <a:r>
              <a:rPr lang="ru-RU" sz="3600" dirty="0" smtClean="0">
                <a:latin typeface="Times New Roman" pitchFamily="18" charset="0"/>
                <a:ea typeface="宋体"/>
                <a:cs typeface="Times New Roman" pitchFamily="18" charset="0"/>
              </a:rPr>
              <a:t>развитие </a:t>
            </a:r>
            <a:r>
              <a:rPr lang="ru-RU" sz="3600" dirty="0" smtClean="0">
                <a:latin typeface="Times New Roman" pitchFamily="18" charset="0"/>
                <a:ea typeface="宋体"/>
                <a:cs typeface="Times New Roman" pitchFamily="18" charset="0"/>
              </a:rPr>
              <a:t>ребёнка, </a:t>
            </a:r>
            <a:r>
              <a:rPr lang="ru-RU" sz="3600" dirty="0" smtClean="0">
                <a:latin typeface="Times New Roman" pitchFamily="18" charset="0"/>
                <a:ea typeface="宋体"/>
                <a:cs typeface="Times New Roman" pitchFamily="18" charset="0"/>
              </a:rPr>
              <a:t>создание </a:t>
            </a:r>
            <a:r>
              <a:rPr lang="ru-RU" sz="3600" dirty="0" smtClean="0">
                <a:latin typeface="Times New Roman" pitchFamily="18" charset="0"/>
                <a:ea typeface="宋体"/>
                <a:cs typeface="Times New Roman" pitchFamily="18" charset="0"/>
              </a:rPr>
              <a:t>условий, для формирования учебной деятельности, </a:t>
            </a:r>
            <a:r>
              <a:rPr lang="ru-RU" sz="3600" dirty="0" smtClean="0">
                <a:latin typeface="Times New Roman" pitchFamily="18" charset="0"/>
                <a:ea typeface="宋体"/>
                <a:cs typeface="Times New Roman" pitchFamily="18" charset="0"/>
              </a:rPr>
              <a:t>превращающая его в субъекта, заинтересованного в учении, саморазвитии. На уроке постоянный </a:t>
            </a:r>
            <a:r>
              <a:rPr lang="ru-RU" sz="3600" dirty="0" smtClean="0">
                <a:latin typeface="Times New Roman" pitchFamily="18" charset="0"/>
                <a:ea typeface="宋体"/>
                <a:cs typeface="Times New Roman" pitchFamily="18" charset="0"/>
              </a:rPr>
              <a:t>диалог - педагог - ребёнок.</a:t>
            </a:r>
            <a:endParaRPr lang="ru-RU" sz="3600" dirty="0" smtClean="0">
              <a:latin typeface="Times New Roman" pitchFamily="18" charset="0"/>
              <a:ea typeface="宋体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2. Деятельность педагога. Организатор учебной деятельности, в которой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ребёнок,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опираясь на совместные наработки, ведёт самостоятельный поиск. Центральная фигура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ученик. Педагог же специально создаёт ситуацию успеха, сопереживает, поощряет.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3.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Деятельность ребёнка. Ребёнок является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субъектом деятельности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педагога. Деятельность от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самого ребёнка. Используются методы проблемно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поискового и проектного обучения, развивающего характера.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4. Отношения  «педагог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- воспитанник».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Субъектно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субъектные. Работая со всей группой, педагог фактически организует работу каждого, создавая условия для развития личностных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возможностей,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включая формирование его рефлексивного мышления и собственного мнения.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Принцип образовательной модели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Педагог 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и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дети </a:t>
            </a:r>
            <a:r>
              <a:rPr lang="ru-RU" sz="3200" dirty="0" smtClean="0">
                <a:latin typeface="Times New Roman" pitchFamily="18" charset="0"/>
                <a:ea typeface="宋体"/>
                <a:cs typeface="Times New Roman" pitchFamily="18" charset="0"/>
              </a:rPr>
              <a:t>являются равноправными субъектами обучения. 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</TotalTime>
  <Words>361</Words>
  <Application>Microsoft Office PowerPoint</Application>
  <PresentationFormat>Экран (4:3)</PresentationFormat>
  <Paragraphs>28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ТЕХНОЛОГИИ ЛИЧНОСТНО-ОРИЕНТИРОВАННОГО ОБУЧЕНИЯ</vt:lpstr>
      <vt:lpstr>Личностно-ориентированное обучение</vt:lpstr>
      <vt:lpstr>Цель</vt:lpstr>
      <vt:lpstr>Цель</vt:lpstr>
      <vt:lpstr>Особенности личностно-ориентированных технологий</vt:lpstr>
      <vt:lpstr>Слайд 6</vt:lpstr>
      <vt:lpstr>Слайд 7</vt:lpstr>
      <vt:lpstr>Слайд 8</vt:lpstr>
      <vt:lpstr>Принцип образовательной модели</vt:lpstr>
      <vt:lpstr>Слайд 10</vt:lpstr>
      <vt:lpstr>Слайд 11</vt:lpstr>
      <vt:lpstr>Слайд 12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ЛИЧНОСТНО-ОРИЕНТИРОВАННОГО ОБУЧЕНИЯ</dc:title>
  <dc:creator>DNS</dc:creator>
  <cp:lastModifiedBy>DNS</cp:lastModifiedBy>
  <cp:revision>3</cp:revision>
  <dcterms:created xsi:type="dcterms:W3CDTF">2016-01-25T03:00:34Z</dcterms:created>
  <dcterms:modified xsi:type="dcterms:W3CDTF">2016-01-25T05:00:26Z</dcterms:modified>
</cp:coreProperties>
</file>